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12192000" cy="16256000"/>
  <p:notesSz cx="7053263" cy="10180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0" d="100"/>
          <a:sy n="50" d="100"/>
        </p:scale>
        <p:origin x="2856" y="36"/>
      </p:cViewPr>
      <p:guideLst>
        <p:guide orient="horz" pos="51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4941-AA5A-459D-9E6E-7C4137CB0871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E6FA0-C954-4BC5-8B4E-7D772D3C1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60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4941-AA5A-459D-9E6E-7C4137CB0871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E6FA0-C954-4BC5-8B4E-7D772D3C1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379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4941-AA5A-459D-9E6E-7C4137CB0871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E6FA0-C954-4BC5-8B4E-7D772D3C1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0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4941-AA5A-459D-9E6E-7C4137CB0871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E6FA0-C954-4BC5-8B4E-7D772D3C1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2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4941-AA5A-459D-9E6E-7C4137CB0871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E6FA0-C954-4BC5-8B4E-7D772D3C1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488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4941-AA5A-459D-9E6E-7C4137CB0871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E6FA0-C954-4BC5-8B4E-7D772D3C1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484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4941-AA5A-459D-9E6E-7C4137CB0871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E6FA0-C954-4BC5-8B4E-7D772D3C1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745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4941-AA5A-459D-9E6E-7C4137CB0871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E6FA0-C954-4BC5-8B4E-7D772D3C1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189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4941-AA5A-459D-9E6E-7C4137CB0871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E6FA0-C954-4BC5-8B4E-7D772D3C1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141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4941-AA5A-459D-9E6E-7C4137CB0871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E6FA0-C954-4BC5-8B4E-7D772D3C1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856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4941-AA5A-459D-9E6E-7C4137CB0871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E6FA0-C954-4BC5-8B4E-7D772D3C1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328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34941-AA5A-459D-9E6E-7C4137CB0871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E6FA0-C954-4BC5-8B4E-7D772D3C1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86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66700" y="247650"/>
            <a:ext cx="11544300" cy="15438224"/>
          </a:xfrm>
          <a:prstGeom prst="rect">
            <a:avLst/>
          </a:prstGeom>
          <a:solidFill>
            <a:schemeClr val="bg1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If you have not used the schools online payment system then please</a:t>
            </a:r>
          </a:p>
          <a:p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follow the instructions below, if you have not received the instruction letter </a:t>
            </a:r>
          </a:p>
          <a:p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Please visit the school office who can provide one for you.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962" y="6631508"/>
            <a:ext cx="5875672" cy="572458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8850" y="10673342"/>
            <a:ext cx="5200650" cy="32289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750" y="12356091"/>
            <a:ext cx="6228097" cy="309245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956" y="409495"/>
            <a:ext cx="2025672" cy="202567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70497" y="2495947"/>
            <a:ext cx="108925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ALEXANDRA PRIMARY SCHOOL</a:t>
            </a:r>
          </a:p>
          <a:p>
            <a:pPr algn="ctr"/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 CONSULTATIONS – WEDNESDAY 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en-GB" sz="2400" b="1" baseline="30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February 2019 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2PM – 7PM</a:t>
            </a:r>
          </a:p>
          <a:p>
            <a:pPr algn="ctr"/>
            <a:endParaRPr lang="en-GB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WILL FINISH AT 1:45PM ON THIS DAY</a:t>
            </a:r>
            <a:endParaRPr lang="en-GB" sz="24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6751" y="4222153"/>
            <a:ext cx="110109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Parent consultations will take place on </a:t>
            </a:r>
            <a:r>
              <a:rPr lang="en-GB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Wednesday </a:t>
            </a:r>
            <a:r>
              <a:rPr lang="en-GB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13th February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starting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GB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2pm.</a:t>
            </a:r>
          </a:p>
          <a:p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We have introduced an online booking system for parents to book an appointment.</a:t>
            </a:r>
          </a:p>
          <a:p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follow the instructions below to make your booking; if you require support to make your booking please speak to Heidi or Fiona in the office who can assist in this process. 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709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6700" y="247650"/>
            <a:ext cx="11544300" cy="15438224"/>
          </a:xfrm>
          <a:prstGeom prst="rect">
            <a:avLst/>
          </a:prstGeom>
          <a:solidFill>
            <a:schemeClr val="bg1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527" y="3458094"/>
            <a:ext cx="10284517" cy="118581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1050" y="850425"/>
            <a:ext cx="1062799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I REGISTER MY CHILD’S ACCOUNT?</a:t>
            </a:r>
          </a:p>
          <a:p>
            <a:endParaRPr lang="en-GB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have not used the schools online payment system, please follow the instructions below. </a:t>
            </a:r>
          </a:p>
          <a:p>
            <a:endParaRPr lang="en-GB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have not received the instruction letter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visit the school office where one can be given to you.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370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165</Words>
  <Application>Microsoft Office PowerPoint</Application>
  <PresentationFormat>Custom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Heidi Bennett</dc:creator>
  <cp:lastModifiedBy>Heidi Bennett</cp:lastModifiedBy>
  <cp:revision>8</cp:revision>
  <cp:lastPrinted>2019-01-21T09:27:47Z</cp:lastPrinted>
  <dcterms:created xsi:type="dcterms:W3CDTF">2018-09-17T13:40:56Z</dcterms:created>
  <dcterms:modified xsi:type="dcterms:W3CDTF">2019-01-21T09:28:05Z</dcterms:modified>
</cp:coreProperties>
</file>